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Immigrant Veterans and the Memory of the Mexican War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3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Antebellum Immigration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New Opportunities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B. Nativism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36" y="3243263"/>
            <a:ext cx="3867854" cy="263207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2" y="3243263"/>
            <a:ext cx="3527286" cy="2632075"/>
          </a:xfrm>
        </p:spPr>
      </p:pic>
    </p:spTree>
    <p:extLst>
      <p:ext uri="{BB962C8B-B14F-4D97-AF65-F5344CB8AC3E}">
        <p14:creationId xmlns:p14="http://schemas.microsoft.com/office/powerpoint/2010/main" val="60156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The U.S.-Mexican War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The War &amp; Catholicism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3448050"/>
            <a:ext cx="1841500" cy="2222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B. Volunteers in Combat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83" y="3325211"/>
            <a:ext cx="3759934" cy="2326235"/>
          </a:xfrm>
        </p:spPr>
      </p:pic>
    </p:spTree>
    <p:extLst>
      <p:ext uri="{BB962C8B-B14F-4D97-AF65-F5344CB8AC3E}">
        <p14:creationId xmlns:p14="http://schemas.microsoft.com/office/powerpoint/2010/main" val="305972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Memory of the War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Heroes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50" y="3243263"/>
            <a:ext cx="1888550" cy="26320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B. Reaction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46" y="3243263"/>
            <a:ext cx="3509433" cy="2632075"/>
          </a:xfrm>
        </p:spPr>
      </p:pic>
    </p:spTree>
    <p:extLst>
      <p:ext uri="{BB962C8B-B14F-4D97-AF65-F5344CB8AC3E}">
        <p14:creationId xmlns:p14="http://schemas.microsoft.com/office/powerpoint/2010/main" val="278095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 Civil War Dominates Memory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48" y="3243263"/>
            <a:ext cx="4000754" cy="26320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D. Fighting over Pensions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76" y="3243263"/>
            <a:ext cx="2147773" cy="2632075"/>
          </a:xfrm>
        </p:spPr>
      </p:pic>
    </p:spTree>
    <p:extLst>
      <p:ext uri="{BB962C8B-B14F-4D97-AF65-F5344CB8AC3E}">
        <p14:creationId xmlns:p14="http://schemas.microsoft.com/office/powerpoint/2010/main" val="1883935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55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Immigrant Veterans and the Memory of the Mexican War</vt:lpstr>
      <vt:lpstr>Antebellum Immigration</vt:lpstr>
      <vt:lpstr>The U.S.-Mexican War</vt:lpstr>
      <vt:lpstr>Memory of the War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 Veterans and the Memory of the Mexican War</dc:title>
  <dc:creator>JohnsonFamily</dc:creator>
  <cp:lastModifiedBy>JohnsonFamily</cp:lastModifiedBy>
  <cp:revision>5</cp:revision>
  <dcterms:created xsi:type="dcterms:W3CDTF">2015-04-19T19:36:34Z</dcterms:created>
  <dcterms:modified xsi:type="dcterms:W3CDTF">2015-04-19T20:16:32Z</dcterms:modified>
</cp:coreProperties>
</file>